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2" r:id="rId5"/>
    <p:sldId id="272" r:id="rId6"/>
    <p:sldId id="281" r:id="rId7"/>
    <p:sldId id="262" r:id="rId8"/>
    <p:sldId id="263" r:id="rId9"/>
    <p:sldId id="264" r:id="rId10"/>
    <p:sldId id="265" r:id="rId11"/>
    <p:sldId id="276" r:id="rId12"/>
    <p:sldId id="283" r:id="rId13"/>
    <p:sldId id="284" r:id="rId14"/>
    <p:sldId id="285" r:id="rId15"/>
    <p:sldId id="287" r:id="rId16"/>
    <p:sldId id="288" r:id="rId17"/>
    <p:sldId id="286" r:id="rId18"/>
    <p:sldId id="258" r:id="rId19"/>
    <p:sldId id="273" r:id="rId20"/>
    <p:sldId id="267" r:id="rId21"/>
    <p:sldId id="268" r:id="rId22"/>
    <p:sldId id="269" r:id="rId23"/>
    <p:sldId id="270" r:id="rId24"/>
    <p:sldId id="260" r:id="rId25"/>
    <p:sldId id="271" r:id="rId26"/>
    <p:sldId id="274" r:id="rId27"/>
    <p:sldId id="275" r:id="rId28"/>
    <p:sldId id="259" r:id="rId29"/>
    <p:sldId id="266" r:id="rId30"/>
    <p:sldId id="280" r:id="rId31"/>
    <p:sldId id="277" r:id="rId32"/>
    <p:sldId id="27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336B-D390-45C1-98A4-CDD7ED78F5D9}" type="datetimeFigureOut">
              <a:rPr lang="fr-FR" smtClean="0"/>
              <a:pPr/>
              <a:t>02/09/2017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L’HERBLAISIENNE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FF0000"/>
                </a:solidFill>
                <a:latin typeface="Comic Sans MS" pitchFamily="66" charset="0"/>
              </a:rPr>
              <a:t>JEUNES</a:t>
            </a:r>
            <a:br>
              <a:rPr lang="fr-FR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6000" dirty="0" smtClean="0">
                <a:solidFill>
                  <a:srgbClr val="FF0000"/>
                </a:solidFill>
                <a:latin typeface="Comic Sans MS" pitchFamily="66" charset="0"/>
              </a:rPr>
              <a:t>Loisirs ou Compétitions</a:t>
            </a:r>
            <a:endParaRPr lang="fr-F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3310972" cy="44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00298" y="6286520"/>
            <a:ext cx="128588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3" name="Picture 5" descr="https://encrypted-tbn3.gstatic.com/images?q=tbn:ANd9GcSW6IWTkfKlUJURsHJSYCGrdwnXLENqXaawtCqmjOcsRAYyc4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143116"/>
            <a:ext cx="2596253" cy="3866160"/>
          </a:xfrm>
          <a:prstGeom prst="rect">
            <a:avLst/>
          </a:prstGeom>
          <a:noFill/>
        </p:spPr>
      </p:pic>
      <p:pic>
        <p:nvPicPr>
          <p:cNvPr id="9" name="Picture 5" descr="https://encrypted-tbn3.gstatic.com/images?q=tbn:ANd9GcSW6IWTkfKlUJURsHJSYCGrdwnXLENqXaawtCqmjOcsRAYyc4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7779" y="2143116"/>
            <a:ext cx="2596253" cy="38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uit du bad V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équipes </a:t>
            </a:r>
            <a:r>
              <a:rPr lang="fr-FR" dirty="0" err="1" smtClean="0">
                <a:solidFill>
                  <a:srgbClr val="FF0000"/>
                </a:solidFill>
              </a:rPr>
              <a:t>Interclub</a:t>
            </a:r>
            <a:r>
              <a:rPr lang="fr-FR" dirty="0" smtClean="0">
                <a:solidFill>
                  <a:srgbClr val="FF0000"/>
                </a:solidFill>
              </a:rPr>
              <a:t> Sénior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2016-2017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Equipes IC Senior 2016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704" y="1600200"/>
            <a:ext cx="804459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L’équipe Vétéran 2016-2017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equipe vet 2016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1291414"/>
            <a:ext cx="7041144" cy="528085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1 mo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928934"/>
            <a:ext cx="4810134" cy="6804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philippe\AppData\Local\Microsoft\Windows\INetCache\Content.Outlook\UET5XKC5\Max championnat de France à Reims 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partenaire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GYMNASTIQUE</a:t>
            </a:r>
            <a:br>
              <a:rPr lang="fr-FR" sz="9600" dirty="0" smtClean="0">
                <a:solidFill>
                  <a:srgbClr val="FF0000"/>
                </a:solidFill>
              </a:rPr>
            </a:br>
            <a:r>
              <a:rPr lang="fr-FR" sz="9600" dirty="0" smtClean="0">
                <a:solidFill>
                  <a:srgbClr val="FF0000"/>
                </a:solidFill>
              </a:rPr>
              <a:t>MASCULINE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9001156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BADMINTON</a:t>
            </a:r>
            <a:endParaRPr lang="fr-FR" sz="115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4584" name="Picture 8" descr="https://www.ffgym.fr/media/1464792172-gallery-1464792171-ts_frCu_12052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0"/>
            <a:ext cx="4572032" cy="6851016"/>
          </a:xfrm>
          <a:prstGeom prst="rect">
            <a:avLst/>
          </a:prstGeom>
          <a:noFill/>
        </p:spPr>
      </p:pic>
      <p:pic>
        <p:nvPicPr>
          <p:cNvPr id="24586" name="Picture 10" descr="Arnaud Willig (FR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5"/>
            <a:ext cx="4643438" cy="695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066" y="3429000"/>
            <a:ext cx="462193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amir Aït Saïd (FR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9532" cy="307181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450055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Thomas Bouhail (FRA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66"/>
            <a:ext cx="4572000" cy="2952749"/>
          </a:xfrm>
          <a:prstGeom prst="rect">
            <a:avLst/>
          </a:prstGeom>
          <a:noFill/>
        </p:spPr>
      </p:pic>
      <p:pic>
        <p:nvPicPr>
          <p:cNvPr id="25606" name="Picture 6" descr="Florent Marée (FRA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2514600"/>
            <a:ext cx="35052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Florent Marée (FR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33025"/>
            <a:ext cx="4610722" cy="6891025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Hamilton Sabot (FR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388364" cy="6594536"/>
          </a:xfrm>
          <a:prstGeom prst="rect">
            <a:avLst/>
          </a:prstGeom>
          <a:noFill/>
        </p:spPr>
      </p:pic>
      <p:pic>
        <p:nvPicPr>
          <p:cNvPr id="27655" name="Picture 7" descr="https://www.ffgym.fr/media/1467627174-viewer_fullsize-1467627173-ts_frSil_12072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67498" cy="735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Gymnastique Masculine</a:t>
            </a:r>
            <a:endParaRPr lang="fr-F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857620" cy="27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714412" y="2571744"/>
            <a:ext cx="2643206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44" y="4643446"/>
            <a:ext cx="421484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6" name="Picture 4" descr="Logo GAM Laetitia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2857520" cy="31830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42910" y="1428736"/>
            <a:ext cx="807464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A PARTIR DE 5 ANS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6286520"/>
            <a:ext cx="364333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5310" y="5506066"/>
            <a:ext cx="80746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Loisirs ou Compétitions</a:t>
            </a:r>
            <a:endParaRPr lang="fr-F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Comic Sans MS" pitchFamily="66" charset="0"/>
              </a:rPr>
              <a:t>Toutes les informations sur </a:t>
            </a:r>
            <a:r>
              <a:rPr lang="fr-FR" sz="6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fr-FR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6000" dirty="0" smtClean="0">
                <a:solidFill>
                  <a:srgbClr val="FF0000"/>
                </a:solidFill>
                <a:latin typeface="Comic Sans MS" pitchFamily="66" charset="0"/>
              </a:rPr>
              <a:t>www.lherblaisienne.fr</a:t>
            </a:r>
            <a:endParaRPr lang="fr-FR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2560160"/>
            <a:ext cx="8501122" cy="35834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1428784"/>
            <a:ext cx="7572396" cy="10722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NOUS SOUTENONS </a:t>
            </a:r>
            <a:endParaRPr lang="fr-F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1"/>
            <a:ext cx="8472518" cy="5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  <a:latin typeface="Comic Sans MS" pitchFamily="66" charset="0"/>
              </a:rPr>
              <a:t>Nos partenaires</a:t>
            </a:r>
            <a:endParaRPr lang="fr-FR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33337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Comité Départemental du Val d'Oise de Badmin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000232" cy="1266813"/>
          </a:xfrm>
          <a:prstGeom prst="rect">
            <a:avLst/>
          </a:prstGeom>
          <a:noFill/>
        </p:spPr>
      </p:pic>
      <p:pic>
        <p:nvPicPr>
          <p:cNvPr id="23558" name="Picture 6" descr="Ligue Ile de France de Badmin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286124"/>
            <a:ext cx="2000264" cy="1266835"/>
          </a:xfrm>
          <a:prstGeom prst="rect">
            <a:avLst/>
          </a:prstGeom>
          <a:noFill/>
        </p:spPr>
      </p:pic>
      <p:pic>
        <p:nvPicPr>
          <p:cNvPr id="23562" name="Picture 10" descr="http://www.lherblaisienne.fr/media/uploaded/sites/10021/partenaire/crop_56be42ca0c234_cdvogy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571612"/>
            <a:ext cx="2714644" cy="1719275"/>
          </a:xfrm>
          <a:prstGeom prst="rect">
            <a:avLst/>
          </a:prstGeom>
          <a:noFill/>
        </p:spPr>
      </p:pic>
      <p:pic>
        <p:nvPicPr>
          <p:cNvPr id="23564" name="Picture 12" descr="Sportsregions.f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214950"/>
            <a:ext cx="2406313" cy="152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7600"/>
            <a:ext cx="5214974" cy="66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8800" dirty="0" smtClean="0">
                <a:solidFill>
                  <a:srgbClr val="FF0000"/>
                </a:solidFill>
              </a:rPr>
              <a:t>LE CONSEIL D’ADMINISTRATION</a:t>
            </a:r>
            <a:endParaRPr lang="fr-FR" sz="88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Pierre Goff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1601125" cy="2140002"/>
          </a:xfrm>
          <a:prstGeom prst="rect">
            <a:avLst/>
          </a:prstGeom>
          <a:noFill/>
        </p:spPr>
      </p:pic>
      <p:pic>
        <p:nvPicPr>
          <p:cNvPr id="30726" name="Picture 6" descr="http://www.lherblaisienne.fr/media/uploaded/membre/crop_57698dae4ceac_DSC0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529" y="571480"/>
            <a:ext cx="3158310" cy="2000264"/>
          </a:xfrm>
          <a:prstGeom prst="rect">
            <a:avLst/>
          </a:prstGeom>
          <a:noFill/>
        </p:spPr>
      </p:pic>
      <p:pic>
        <p:nvPicPr>
          <p:cNvPr id="30728" name="Picture 8" descr="http://www.lherblaisienne.fr/media/uploaded/membre/crop_56be1d00627fa_Alain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6"/>
            <a:ext cx="3158310" cy="2000264"/>
          </a:xfrm>
          <a:prstGeom prst="rect">
            <a:avLst/>
          </a:prstGeom>
          <a:noFill/>
        </p:spPr>
      </p:pic>
      <p:pic>
        <p:nvPicPr>
          <p:cNvPr id="30730" name="Picture 10" descr="Aliénor  Fa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929066"/>
            <a:ext cx="3158310" cy="2000264"/>
          </a:xfrm>
          <a:prstGeom prst="rect">
            <a:avLst/>
          </a:prstGeom>
          <a:noFill/>
        </p:spPr>
      </p:pic>
      <p:pic>
        <p:nvPicPr>
          <p:cNvPr id="30732" name="Picture 12" descr="Valérie  Gerbo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929066"/>
            <a:ext cx="3158310" cy="200026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000364" y="228599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Philippe CERISIER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Président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2" y="271462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Pierre GOFFINET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Vice Président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Badminton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72198" y="271462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Isabelle MALABA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Vice Présidente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Gymnastique Masculine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5720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Alain Cathelin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Trésorier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143240" y="60722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Aliénor FAURE Trésorier Adjoint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57950" y="60722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Valérie GERBOIN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Secrétaire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34" name="Picture 14" descr="Laurent Bric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5728"/>
            <a:ext cx="3045513" cy="1928826"/>
          </a:xfrm>
          <a:prstGeom prst="rect">
            <a:avLst/>
          </a:prstGeom>
          <a:noFill/>
        </p:spPr>
      </p:pic>
      <p:pic>
        <p:nvPicPr>
          <p:cNvPr id="30736" name="Picture 16" descr="Christophe  Fro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5623" y="285728"/>
            <a:ext cx="3045513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5842" name="Picture 2" descr="Alain Gouri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071834" cy="194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4" name="Picture 4" descr="http://www.lherblaisienne.fr/media/uploaded/membre/crop_57698ecd19239_Sandrin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428868"/>
            <a:ext cx="3158310" cy="2000264"/>
          </a:xfrm>
          <a:prstGeom prst="rect">
            <a:avLst/>
          </a:prstGeom>
          <a:noFill/>
        </p:spPr>
      </p:pic>
      <p:pic>
        <p:nvPicPr>
          <p:cNvPr id="35848" name="Picture 8" descr="http://www.lherblaisienne.fr/media/uploaded/membre/56be1d95e5f94_PAscal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786190"/>
            <a:ext cx="1814068" cy="2214578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57158" y="22738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Laurent BRICOUT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43240" y="450057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Sandrine LORIN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57950" y="234528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Christophe FROMENT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57950" y="62029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Pascal PONTILLON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1472" y="591718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Alain GOURINEL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85728"/>
            <a:ext cx="71434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357422" y="285728"/>
            <a:ext cx="714380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428860" y="2428868"/>
            <a:ext cx="1143008" cy="335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00628" y="2428868"/>
            <a:ext cx="1143008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000628" y="2428868"/>
            <a:ext cx="1357322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42876" y="3786190"/>
            <a:ext cx="714348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929322" y="285728"/>
            <a:ext cx="857256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215338" y="285728"/>
            <a:ext cx="928662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sprit b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83" descr="NiouLogo_Bad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Labellisation </a:t>
            </a:r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2017</a:t>
            </a:r>
            <a:endParaRPr lang="fr-F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29190" y="1714488"/>
            <a:ext cx="357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Club qui structure son école de jeunes en s’appuyant prioritairement sur le Dispositif Jeunes.</a:t>
            </a:r>
            <a:endParaRPr lang="fr-FR" sz="4000" dirty="0"/>
          </a:p>
        </p:txBody>
      </p:sp>
      <p:pic>
        <p:nvPicPr>
          <p:cNvPr id="7" name="Espace réservé du contenu 6" descr="EFB_3Etoil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4089834" cy="54531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MINI BAD </a:t>
            </a:r>
            <a:endParaRPr lang="fr-FR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Espace réservé du contenu 5" descr="Minibad-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28" y="2372159"/>
            <a:ext cx="4468588" cy="4485841"/>
          </a:xfrm>
        </p:spPr>
      </p:pic>
      <p:sp>
        <p:nvSpPr>
          <p:cNvPr id="5" name="Rectangle 4"/>
          <p:cNvSpPr/>
          <p:nvPr/>
        </p:nvSpPr>
        <p:spPr>
          <a:xfrm>
            <a:off x="642910" y="1428736"/>
            <a:ext cx="807464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A PARTIR DE 6 ANS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LOISIRS</a:t>
            </a:r>
            <a:b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avec ou sans moniteur</a:t>
            </a:r>
            <a:endParaRPr lang="fr-F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6" name="Picture 6" descr="http://www.badminton-web.fr/media/gif-badminton-0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27" y="2214554"/>
            <a:ext cx="829288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  <a:latin typeface="Comic Sans MS" pitchFamily="66" charset="0"/>
              </a:rPr>
              <a:t>Compétitions</a:t>
            </a:r>
            <a:endParaRPr lang="fr-FR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779" y="1600200"/>
            <a:ext cx="5302676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572264" y="1500174"/>
            <a:ext cx="857256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94</Words>
  <Application>Microsoft Office PowerPoint</Application>
  <PresentationFormat>Affichage à l'écran (4:3)</PresentationFormat>
  <Paragraphs>38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L’HERBLAISIENNE</vt:lpstr>
      <vt:lpstr>BADMINTON</vt:lpstr>
      <vt:lpstr>Diapositive 3</vt:lpstr>
      <vt:lpstr>Diapositive 4</vt:lpstr>
      <vt:lpstr>Diapositive 5</vt:lpstr>
      <vt:lpstr>Labellisation 2017</vt:lpstr>
      <vt:lpstr>MINI BAD </vt:lpstr>
      <vt:lpstr>LOISIRS avec ou sans moniteur</vt:lpstr>
      <vt:lpstr>Compétitions</vt:lpstr>
      <vt:lpstr>JEUNES Loisirs ou Compétitions</vt:lpstr>
      <vt:lpstr>Diapositive 11</vt:lpstr>
      <vt:lpstr>Diapositive 12</vt:lpstr>
      <vt:lpstr>Les équipes Interclub Sénior  2016-2017</vt:lpstr>
      <vt:lpstr>L’équipe Vétéran 2016-2017</vt:lpstr>
      <vt:lpstr>Diapositive 15</vt:lpstr>
      <vt:lpstr>Diapositive 16</vt:lpstr>
      <vt:lpstr>Nouveau partenaire</vt:lpstr>
      <vt:lpstr>GYMNASTIQUE MASCULINE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Gymnastique Masculine</vt:lpstr>
      <vt:lpstr>Toutes les informations sur  www.lherblaisienne.fr</vt:lpstr>
      <vt:lpstr>Diapositive 27</vt:lpstr>
      <vt:lpstr>NOUS SOUTENONS </vt:lpstr>
      <vt:lpstr>Nos partenaires</vt:lpstr>
      <vt:lpstr>LE CONSEIL D’ADMINISTRATION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L’HERBLAISIENNE</dc:title>
  <dc:creator>philippe cerisier</dc:creator>
  <cp:lastModifiedBy>philippe cerisier</cp:lastModifiedBy>
  <cp:revision>59</cp:revision>
  <dcterms:created xsi:type="dcterms:W3CDTF">2016-08-29T11:48:51Z</dcterms:created>
  <dcterms:modified xsi:type="dcterms:W3CDTF">2017-09-02T17:25:45Z</dcterms:modified>
</cp:coreProperties>
</file>